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A16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98" d="100"/>
          <a:sy n="98" d="100"/>
        </p:scale>
        <p:origin x="-384" y="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018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07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362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269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252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4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498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89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0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424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178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6A8F-04E9-486E-8045-F46E970E8F42}" type="datetimeFigureOut">
              <a:rPr lang="ru-RU" smtClean="0"/>
              <a:pPr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68357-5C4E-4E2D-BE21-D43574558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4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11" Type="http://schemas.microsoft.com/office/2007/relationships/hdphoto" Target="../media/hdphoto5.wdp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382" y="60386"/>
            <a:ext cx="4860000" cy="67286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974565" y="60386"/>
            <a:ext cx="4860000" cy="67286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7854" y="226086"/>
            <a:ext cx="4225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КРУГЛОГО СТОЛА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АССОЦИАЦИИ ПЕДАГОГОВ ФИЗИЧЕСКОЙ КУЛЬТУРЫ г</a:t>
            </a:r>
            <a:r>
              <a:rPr lang="kk-KZ" sz="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НУР-СУЛТАН 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«Физическое воспитание и спорт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как условие формирования основы культуры здоровья 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здорового образа жизни»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Дата проведения, время: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 октября 2021 г., 11:00 ч.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Место проведения: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Педагогический колледж Международного Университета Астана 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Организаторы: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ДЮЦ «Шығыс» совместно с </a:t>
            </a:r>
            <a:r>
              <a:rPr lang="kk-KZ" sz="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Педагогическим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колледжем Международного Университета Астана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Участники: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члены городской ассоциации учителей физической культуры, специалисты  ДЮЦ «Шығыс»  и приглашенные  участники</a:t>
            </a:r>
            <a:endParaRPr lang="ru-RU" sz="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3707949"/>
              </p:ext>
            </p:extLst>
          </p:nvPr>
        </p:nvGraphicFramePr>
        <p:xfrm>
          <a:off x="314010" y="2098983"/>
          <a:ext cx="4352744" cy="4571434"/>
        </p:xfrm>
        <a:graphic>
          <a:graphicData uri="http://schemas.openxmlformats.org/drawingml/2006/table">
            <a:tbl>
              <a:tblPr firstRow="1" firstCol="1" bandRow="1"/>
              <a:tblGrid>
                <a:gridCol w="551878">
                  <a:extLst>
                    <a:ext uri="{9D8B030D-6E8A-4147-A177-3AD203B41FA5}">
                      <a16:colId xmlns:a16="http://schemas.microsoft.com/office/drawing/2014/main" xmlns="" val="2422872067"/>
                    </a:ext>
                  </a:extLst>
                </a:gridCol>
                <a:gridCol w="3800866">
                  <a:extLst>
                    <a:ext uri="{9D8B030D-6E8A-4147-A177-3AD203B41FA5}">
                      <a16:colId xmlns:a16="http://schemas.microsoft.com/office/drawing/2014/main" xmlns="" val="356021979"/>
                    </a:ext>
                  </a:extLst>
                </a:gridCol>
              </a:tblGrid>
              <a:tr h="255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10:45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11:00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Регистрация участников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8984939"/>
                  </a:ext>
                </a:extLst>
              </a:tr>
              <a:tr h="63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11:05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«Организация дополнительного образования</a:t>
                      </a: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как ресурсный центр по физическому воспитанию во взаимодействии с организациями образования» 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Искакова Галия Габдулманаповна –зам.директора ДЮЦ «Шығыс» акимата города Нур-Султан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355620"/>
                  </a:ext>
                </a:extLst>
              </a:tr>
              <a:tr h="63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 О формировании основ культуры здоровья и здорового образа жизни»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Моисеева Наталья Анатольевна, старший преподаватель кафедры физической культуры и спорта Евразийского Национального университета им</a:t>
                      </a:r>
                      <a:r>
                        <a:rPr lang="kk-KZ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Л.Н.Гумилева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2357508"/>
                  </a:ext>
                </a:extLst>
              </a:tr>
              <a:tr h="6399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11:15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«Физическое воспитание и спорт как условие формирования основы культуры здоровья и здорового образа жизни»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Куптилеуова Сянзия Кантуреевна – ученый секретарь института среднего образования, Национальной академии образования имени И. Алтынсарина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0564135"/>
                  </a:ext>
                </a:extLst>
              </a:tr>
              <a:tr h="511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11:20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«Физическое воспитание и спорт как условие формирования основы культуры здоровья и здорового образа жизни»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Маженов Серикказы Турсынбаевич- руководитель, научный сотрудник  Национальной академии образования имени И. Алтынсарина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8920444"/>
                  </a:ext>
                </a:extLst>
              </a:tr>
              <a:tr h="38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11:25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«Физическое воспитание и спорт основы здорового образа жизни»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Галимов Нурлан Хайроллаевич, учитель физической культуры средней школы №25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460044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11:30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«Дене тәрбиесі-салауатты өмір салтының негізі»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Джайлаубаев Ильяс Ерболович, учитель школы-лицей № 91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7506824"/>
                  </a:ext>
                </a:extLst>
              </a:tr>
              <a:tr h="38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11:45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«Внеурочные формы занятий физической культуры как средство физического развития школьников»</a:t>
                      </a: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Жагыпарова Айгерим Серикбаевна, учитель школы-лицей № 91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21874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11:50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«Салауатты өмір салты және денешынықтыру» 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Бекет Айнұр, учитель физической культуры школы-лицей № 37</a:t>
                      </a:r>
                      <a:endParaRPr lang="ru-RU" sz="7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1897787"/>
                  </a:ext>
                </a:extLst>
              </a:tr>
              <a:tr h="383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12:00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Обсуждение условий формирования основы культуры здоровья и здорового образа жизни. Принятие рекомендаций участников заседания круглого стола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1514260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411119" y="226086"/>
            <a:ext cx="39868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180340" algn="ctr">
              <a:spcAft>
                <a:spcPts val="0"/>
              </a:spcAft>
            </a:pPr>
            <a:r>
              <a:rPr lang="kk-KZ" sz="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НҰР-СҰЛТАН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ҚАЛАСЫ  ДЕНЕ ШЫНЫҚТЫРУ </a:t>
            </a:r>
            <a:r>
              <a:rPr lang="kk-KZ" sz="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ПЕДАГОГТЕРІ</a:t>
            </a:r>
          </a:p>
          <a:p>
            <a:pPr marL="270510" indent="-180340" algn="ctr">
              <a:spcAft>
                <a:spcPts val="0"/>
              </a:spcAft>
            </a:pPr>
            <a:r>
              <a:rPr lang="kk-KZ" sz="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ҚАУЫМДАСТЫҒЫНЫҢ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ДӨҢГЕЛЕК ҮСТЕЛ БАҒДАРЛАМАСЫ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«Дене тәрбиесі және спорт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денсаулық мәдениеті мен салауатты өмір салты негізін қалыптастырудың шарты ретінде»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Өткізу күні, уақыты: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 қазан 2021 ж., сағ. 11:00 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900" b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Өткізу </a:t>
            </a:r>
            <a:r>
              <a:rPr lang="kk-KZ" sz="900" b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орыны: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Астана Халықаралық Университетінің Педагогикалық колледжі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Ұйымдастырушылар</a:t>
            </a:r>
            <a:r>
              <a:rPr lang="kk-KZ" sz="9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kk-KZ" sz="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«Шығыс» БЖО мен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Астана Халықаралық Университетінің Педагогикалық колледжі</a:t>
            </a:r>
            <a:endParaRPr lang="ru-RU" sz="8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kk-KZ" sz="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Қатысушылар: </a:t>
            </a:r>
            <a:r>
              <a:rPr lang="kk-KZ" sz="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қалалық дене шынықтыру мұғалімдері қауымдастығының мүшелері, </a:t>
            </a:r>
            <a:r>
              <a:rPr lang="kk-KZ" sz="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«Шығыс» БЖО мамандары және шақырылған қатысушылар.</a:t>
            </a:r>
            <a:endParaRPr lang="ru-RU" sz="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2015136"/>
              </p:ext>
            </p:extLst>
          </p:nvPr>
        </p:nvGraphicFramePr>
        <p:xfrm>
          <a:off x="5228193" y="2098983"/>
          <a:ext cx="4352744" cy="4541948"/>
        </p:xfrm>
        <a:graphic>
          <a:graphicData uri="http://schemas.openxmlformats.org/drawingml/2006/table">
            <a:tbl>
              <a:tblPr firstRow="1" firstCol="1" bandRow="1"/>
              <a:tblGrid>
                <a:gridCol w="492764">
                  <a:extLst>
                    <a:ext uri="{9D8B030D-6E8A-4147-A177-3AD203B41FA5}">
                      <a16:colId xmlns:a16="http://schemas.microsoft.com/office/drawing/2014/main" xmlns="" val="2701355341"/>
                    </a:ext>
                  </a:extLst>
                </a:gridCol>
                <a:gridCol w="3859980">
                  <a:extLst>
                    <a:ext uri="{9D8B030D-6E8A-4147-A177-3AD203B41FA5}">
                      <a16:colId xmlns:a16="http://schemas.microsoft.com/office/drawing/2014/main" xmlns="" val="504221419"/>
                    </a:ext>
                  </a:extLst>
                </a:gridCol>
              </a:tblGrid>
              <a:tr h="248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10:45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11:00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Қатысушыларды тіркеу 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1685718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11:05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«Организация дополнительного образования</a:t>
                      </a: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как ресурсный центр по физическому воспитанию во взаимодействии с организациями образования» 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Искакова Галия Габдулманаповна - БЖО «Шығыс» директорынын орынбасары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1676651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11:05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«О формировании основ культуры здоровья и здорового образа жизни»»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Моисеева Наталья Анатольевна, </a:t>
                      </a:r>
                      <a:r>
                        <a:rPr lang="kk-KZ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Л.Н.Гумилев </a:t>
                      </a: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атындағы Еуразия Ұлттық </a:t>
                      </a:r>
                      <a:r>
                        <a:rPr lang="kk-KZ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университетінің  </a:t>
                      </a: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дене тәрбиесі және спорт кафедрасының аға оқытушысы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8079101"/>
                  </a:ext>
                </a:extLst>
              </a:tr>
              <a:tr h="497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11:15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«Дене тәрбиесі және спорт денсаулық мәдениеті мен салауатты өмір салты негізін қалыптастырудың шарты ретінде»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Куптилеуова Сянзия Кантуреевна – </a:t>
                      </a:r>
                      <a:r>
                        <a:rPr lang="kk-KZ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орта білім беру институтының ғылыми хатшысы, </a:t>
                      </a: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Ы.Алтынсарин атындағы Ұлттық білім </a:t>
                      </a:r>
                      <a:r>
                        <a:rPr lang="kk-KZ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беру академиясы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2806214"/>
                  </a:ext>
                </a:extLst>
              </a:tr>
              <a:tr h="497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11:20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«Дене тәрбиесі және спорт денсаулық мәдениеті мен салауатты өмір салты негізін қалыптастырудың шарты ретінде»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Маженов Серикказы </a:t>
                      </a:r>
                      <a:r>
                        <a:rPr lang="kk-KZ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Турсынбаевич - </a:t>
                      </a: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жетекші, ғылыми қызметкер, Ы.Алтынсарин атындағы Ұлттық </a:t>
                      </a:r>
                      <a:r>
                        <a:rPr lang="kk-KZ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білім беру </a:t>
                      </a: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академиясы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4123891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11:25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«Физическое воспитание и спорт основы здорового образа жизни»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Галимов Нурлан Хайроллаевич, №25 орта </a:t>
                      </a:r>
                      <a:r>
                        <a:rPr lang="kk-KZ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мектептің </a:t>
                      </a: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дене шынықтыру мұғалімі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59636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11:30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«Дене тәрбиесі-салауатты өмір салтының негізі»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Джайлаубаев Ильяс Ерболович, №91 мектеп-лицейінің дене шынықтыру мұғалімі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212723"/>
                  </a:ext>
                </a:extLst>
              </a:tr>
              <a:tr h="497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11:45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«Внеурочные формы занятий физической культуры как средство физического развития школьников»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Жагыпарова Айгерим Серикбаевна, № 91 мектеп-лицейінің дене шынықтуру мұғалімі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8396774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11:45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11:50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«Салауатты өмір салты </a:t>
                      </a:r>
                      <a:r>
                        <a:rPr lang="kk-KZ" sz="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және </a:t>
                      </a:r>
                      <a:r>
                        <a:rPr lang="kk-KZ" sz="800" b="1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дене шынықтыру</a:t>
                      </a:r>
                      <a:r>
                        <a:rPr lang="kk-KZ" sz="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Бекет Айнұр, № 37 мектеп-лицейінің дене шынықтыру мұғалімі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8337574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11:50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12:00</a:t>
                      </a:r>
                      <a:endParaRPr lang="ru-RU" sz="7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771" marR="357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Денсаулық мәдениеті мен салауатты өмір салты негізін қалыптастыру шарттарын талқылау</a:t>
                      </a:r>
                      <a:r>
                        <a:rPr lang="kk-KZ" sz="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Дөңгелек </a:t>
                      </a:r>
                      <a:r>
                        <a:rPr lang="kk-KZ" sz="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үстел отырысына қатысушылардың ұсыныстарын қабылдау</a:t>
                      </a:r>
                      <a:endParaRPr lang="ru-RU" sz="7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749" marR="3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5468907"/>
                  </a:ext>
                </a:extLst>
              </a:tr>
            </a:tbl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2449" r="96735">
                        <a14:foregroundMark x1="53469" y1="53293" x2="53469" y2="53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8064105">
            <a:off x="-45871" y="48576"/>
            <a:ext cx="596891" cy="40696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2449" r="96735">
                        <a14:foregroundMark x1="53469" y1="53293" x2="53469" y2="53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8064105">
            <a:off x="4873618" y="48577"/>
            <a:ext cx="596891" cy="40696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2449" r="96735">
                        <a14:foregroundMark x1="53469" y1="53293" x2="53469" y2="53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3582938">
            <a:off x="4430747" y="49409"/>
            <a:ext cx="596891" cy="40696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2449" r="96735">
                        <a14:foregroundMark x1="53469" y1="53293" x2="53469" y2="53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3582938">
            <a:off x="9347339" y="49408"/>
            <a:ext cx="596891" cy="40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89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974565" y="60386"/>
            <a:ext cx="4860000" cy="67286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3" name="Группа 92"/>
          <p:cNvGrpSpPr/>
          <p:nvPr/>
        </p:nvGrpSpPr>
        <p:grpSpPr>
          <a:xfrm>
            <a:off x="4970272" y="60386"/>
            <a:ext cx="4864293" cy="6728603"/>
            <a:chOff x="56089" y="60386"/>
            <a:chExt cx="4864293" cy="672860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0382" y="60386"/>
              <a:ext cx="4860000" cy="672860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56089" y="2583310"/>
              <a:ext cx="4860000" cy="24929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70510" indent="-180340" algn="ctr">
                <a:spcAft>
                  <a:spcPts val="0"/>
                </a:spcAft>
              </a:pPr>
              <a:r>
                <a:rPr lang="kk-KZ" sz="1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НҰР-СҰЛТАН ҚАЛАСЫ </a:t>
              </a:r>
              <a:r>
                <a:rPr lang="kk-KZ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ДЕНЕ ШЫНЫҚТЫРУ</a:t>
              </a:r>
            </a:p>
            <a:p>
              <a:pPr marL="270510" indent="-180340" algn="ctr">
                <a:spcAft>
                  <a:spcPts val="0"/>
                </a:spcAft>
              </a:pPr>
              <a:r>
                <a:rPr lang="kk-KZ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kk-KZ" sz="1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ПЕДАГОГТЕРІ </a:t>
              </a:r>
              <a:r>
                <a:rPr lang="kk-KZ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ҚАУЫМДАСТЫҒЫНЫҢ</a:t>
              </a:r>
            </a:p>
            <a:p>
              <a:pPr marL="270510" indent="-180340" algn="ctr">
                <a:spcAft>
                  <a:spcPts val="0"/>
                </a:spcAft>
              </a:pPr>
              <a:r>
                <a:rPr lang="kk-KZ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ДӨҢГЕЛЕК </a:t>
              </a:r>
              <a:r>
                <a:rPr lang="kk-KZ" sz="1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ҮСТЕЛ БАҒДАРЛАМАСЫ</a:t>
              </a:r>
              <a:endParaRPr lang="ru-RU" sz="11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kk-KZ" sz="12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«Дене тәрбиесі және </a:t>
              </a:r>
              <a:r>
                <a:rPr lang="kk-KZ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спорт</a:t>
              </a:r>
              <a:r>
                <a:rPr lang="ru-RU" sz="11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kk-KZ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денсаулық мәдениеті</a:t>
              </a:r>
            </a:p>
            <a:p>
              <a:pPr algn="ctr">
                <a:spcAft>
                  <a:spcPts val="0"/>
                </a:spcAft>
              </a:pPr>
              <a:r>
                <a:rPr lang="kk-KZ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мен </a:t>
              </a:r>
              <a:r>
                <a:rPr lang="kk-KZ" sz="12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салауатты өмір салты </a:t>
              </a:r>
              <a:r>
                <a:rPr lang="kk-KZ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негізін</a:t>
              </a:r>
            </a:p>
            <a:p>
              <a:pPr algn="ctr">
                <a:spcAft>
                  <a:spcPts val="0"/>
                </a:spcAft>
              </a:pPr>
              <a:r>
                <a:rPr lang="kk-KZ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қалыптастырудың </a:t>
              </a:r>
              <a:r>
                <a:rPr lang="kk-KZ" sz="12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шарты ретінде»</a:t>
              </a:r>
              <a:endParaRPr lang="ru-RU" sz="11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kk-KZ" sz="12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ru-RU" sz="11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kk-KZ" sz="1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ПРОГРАММА КРУГЛОГО </a:t>
              </a:r>
              <a:r>
                <a:rPr lang="kk-KZ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СТОЛА</a:t>
              </a:r>
              <a:endParaRPr lang="ru-RU" sz="11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kk-KZ" sz="12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АССОЦИАЦИИ ПЕДАГОГОВ </a:t>
              </a:r>
              <a:r>
                <a:rPr lang="kk-KZ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ФИЗИЧЕСКОЙ</a:t>
              </a:r>
            </a:p>
            <a:p>
              <a:pPr algn="ctr">
                <a:spcAft>
                  <a:spcPts val="0"/>
                </a:spcAft>
              </a:pPr>
              <a:r>
                <a:rPr lang="kk-KZ" sz="120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КУЛЬТУРЫ ГОРОД НУР-СУЛТАН </a:t>
              </a:r>
              <a:endParaRPr lang="ru-RU" sz="11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kk-KZ" sz="12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«Физическое воспитание и </a:t>
              </a:r>
              <a:r>
                <a:rPr lang="kk-KZ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спорт</a:t>
              </a:r>
              <a:r>
                <a:rPr lang="ru-RU" sz="1100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kk-KZ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как условие</a:t>
              </a:r>
            </a:p>
            <a:p>
              <a:pPr algn="ctr">
                <a:spcAft>
                  <a:spcPts val="0"/>
                </a:spcAft>
              </a:pPr>
              <a:r>
                <a:rPr lang="kk-KZ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формирования </a:t>
              </a:r>
              <a:r>
                <a:rPr lang="kk-KZ" sz="12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основы культуры </a:t>
              </a:r>
              <a:r>
                <a:rPr lang="kk-KZ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здоровья</a:t>
              </a:r>
              <a:endParaRPr lang="ru-RU" sz="11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kk-KZ" sz="1200" b="1" dirty="0">
                  <a:solidFill>
                    <a:srgbClr val="00206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и здорового образа жизни»</a:t>
              </a:r>
              <a:endParaRPr lang="ru-RU" sz="1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4748" y="838227"/>
              <a:ext cx="1059781" cy="1037645"/>
            </a:xfrm>
            <a:prstGeom prst="rect">
              <a:avLst/>
            </a:prstGeom>
          </p:spPr>
        </p:pic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333723" y="838227"/>
              <a:ext cx="1037645" cy="1037645"/>
            </a:xfrm>
            <a:prstGeom prst="ellipse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9186" y="91670"/>
              <a:ext cx="400051" cy="171369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9309" y="384675"/>
              <a:ext cx="400051" cy="171369"/>
            </a:xfrm>
            <a:prstGeom prst="rect">
              <a:avLst/>
            </a:prstGeom>
          </p:spPr>
        </p:pic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9834" y="784726"/>
              <a:ext cx="400051" cy="171369"/>
            </a:xfrm>
            <a:prstGeom prst="rect">
              <a:avLst/>
            </a:prstGeom>
          </p:spPr>
        </p:pic>
        <p:pic>
          <p:nvPicPr>
            <p:cNvPr id="30" name="Рисунок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9834" y="1182274"/>
              <a:ext cx="400051" cy="171369"/>
            </a:xfrm>
            <a:prstGeom prst="rect">
              <a:avLst/>
            </a:prstGeom>
          </p:spPr>
        </p:pic>
        <p:pic>
          <p:nvPicPr>
            <p:cNvPr id="31" name="Рисунок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9834" y="1582325"/>
              <a:ext cx="400051" cy="171369"/>
            </a:xfrm>
            <a:prstGeom prst="rect">
              <a:avLst/>
            </a:prstGeom>
          </p:spPr>
        </p:pic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2951" y="1988513"/>
              <a:ext cx="400051" cy="171369"/>
            </a:xfrm>
            <a:prstGeom prst="rect">
              <a:avLst/>
            </a:prstGeom>
          </p:spPr>
        </p:pic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2951" y="2388564"/>
              <a:ext cx="400051" cy="171369"/>
            </a:xfrm>
            <a:prstGeom prst="rect">
              <a:avLst/>
            </a:prstGeom>
          </p:spPr>
        </p:pic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2951" y="2786112"/>
              <a:ext cx="400051" cy="171369"/>
            </a:xfrm>
            <a:prstGeom prst="rect">
              <a:avLst/>
            </a:prstGeom>
          </p:spPr>
        </p:pic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2951" y="3186163"/>
              <a:ext cx="400051" cy="171369"/>
            </a:xfrm>
            <a:prstGeom prst="rect">
              <a:avLst/>
            </a:prstGeom>
          </p:spPr>
        </p:pic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2951" y="3596773"/>
              <a:ext cx="400051" cy="171369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2951" y="3996824"/>
              <a:ext cx="400051" cy="171369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2951" y="4394372"/>
              <a:ext cx="400051" cy="171369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2951" y="4794423"/>
              <a:ext cx="400051" cy="171369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6068" y="5200611"/>
              <a:ext cx="400051" cy="171369"/>
            </a:xfrm>
            <a:prstGeom prst="rect">
              <a:avLst/>
            </a:prstGeom>
          </p:spPr>
        </p:pic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6068" y="5600662"/>
              <a:ext cx="400051" cy="171369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6068" y="5998210"/>
              <a:ext cx="400051" cy="171369"/>
            </a:xfrm>
            <a:prstGeom prst="rect">
              <a:avLst/>
            </a:prstGeom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-16068" y="6398261"/>
              <a:ext cx="400051" cy="171369"/>
            </a:xfrm>
            <a:prstGeom prst="rect">
              <a:avLst/>
            </a:prstGeom>
          </p:spPr>
        </p:pic>
        <p:pic>
          <p:nvPicPr>
            <p:cNvPr id="60" name="Рисунок 5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9237" y="91669"/>
              <a:ext cx="400051" cy="171369"/>
            </a:xfrm>
            <a:prstGeom prst="rect">
              <a:avLst/>
            </a:prstGeom>
          </p:spPr>
        </p:pic>
        <p:pic>
          <p:nvPicPr>
            <p:cNvPr id="61" name="Рисунок 6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089288" y="95456"/>
              <a:ext cx="400051" cy="171369"/>
            </a:xfrm>
            <a:prstGeom prst="rect">
              <a:avLst/>
            </a:prstGeom>
          </p:spPr>
        </p:pic>
        <p:pic>
          <p:nvPicPr>
            <p:cNvPr id="62" name="Рисунок 6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89339" y="95455"/>
              <a:ext cx="400051" cy="171369"/>
            </a:xfrm>
            <a:prstGeom prst="rect">
              <a:avLst/>
            </a:prstGeom>
          </p:spPr>
        </p:pic>
        <p:pic>
          <p:nvPicPr>
            <p:cNvPr id="63" name="Рисунок 6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889390" y="91670"/>
              <a:ext cx="400051" cy="171369"/>
            </a:xfrm>
            <a:prstGeom prst="rect">
              <a:avLst/>
            </a:prstGeom>
          </p:spPr>
        </p:pic>
        <p:pic>
          <p:nvPicPr>
            <p:cNvPr id="64" name="Рисунок 6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89441" y="91669"/>
              <a:ext cx="400051" cy="171369"/>
            </a:xfrm>
            <a:prstGeom prst="rect">
              <a:avLst/>
            </a:prstGeom>
          </p:spPr>
        </p:pic>
        <p:pic>
          <p:nvPicPr>
            <p:cNvPr id="65" name="Рисунок 6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689492" y="91670"/>
              <a:ext cx="400051" cy="171369"/>
            </a:xfrm>
            <a:prstGeom prst="rect">
              <a:avLst/>
            </a:prstGeom>
          </p:spPr>
        </p:pic>
        <p:pic>
          <p:nvPicPr>
            <p:cNvPr id="66" name="Рисунок 6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089543" y="91669"/>
              <a:ext cx="400051" cy="171369"/>
            </a:xfrm>
            <a:prstGeom prst="rect">
              <a:avLst/>
            </a:prstGeom>
          </p:spPr>
        </p:pic>
        <p:pic>
          <p:nvPicPr>
            <p:cNvPr id="67" name="Рисунок 6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489594" y="91669"/>
              <a:ext cx="400051" cy="171369"/>
            </a:xfrm>
            <a:prstGeom prst="rect">
              <a:avLst/>
            </a:prstGeom>
          </p:spPr>
        </p:pic>
        <p:pic>
          <p:nvPicPr>
            <p:cNvPr id="68" name="Рисунок 6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89645" y="91668"/>
              <a:ext cx="400051" cy="171369"/>
            </a:xfrm>
            <a:prstGeom prst="rect">
              <a:avLst/>
            </a:prstGeom>
          </p:spPr>
        </p:pic>
        <p:pic>
          <p:nvPicPr>
            <p:cNvPr id="69" name="Рисунок 6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288000" y="95536"/>
              <a:ext cx="400051" cy="171369"/>
            </a:xfrm>
            <a:prstGeom prst="rect">
              <a:avLst/>
            </a:prstGeom>
          </p:spPr>
        </p:pic>
        <p:sp>
          <p:nvSpPr>
            <p:cNvPr id="70" name="Овал 69"/>
            <p:cNvSpPr/>
            <p:nvPr/>
          </p:nvSpPr>
          <p:spPr>
            <a:xfrm>
              <a:off x="147191" y="139520"/>
              <a:ext cx="72000" cy="72000"/>
            </a:xfrm>
            <a:prstGeom prst="ellipse">
              <a:avLst/>
            </a:prstGeom>
            <a:solidFill>
              <a:srgbClr val="C1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1" name="Рисунок 7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8054" y="384675"/>
              <a:ext cx="400051" cy="171369"/>
            </a:xfrm>
            <a:prstGeom prst="rect">
              <a:avLst/>
            </a:prstGeom>
          </p:spPr>
        </p:pic>
        <p:pic>
          <p:nvPicPr>
            <p:cNvPr id="72" name="Рисунок 7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7529" y="784726"/>
              <a:ext cx="400051" cy="171369"/>
            </a:xfrm>
            <a:prstGeom prst="rect">
              <a:avLst/>
            </a:prstGeom>
          </p:spPr>
        </p:pic>
        <p:pic>
          <p:nvPicPr>
            <p:cNvPr id="73" name="Рисунок 7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7529" y="1182274"/>
              <a:ext cx="400051" cy="171369"/>
            </a:xfrm>
            <a:prstGeom prst="rect">
              <a:avLst/>
            </a:prstGeom>
          </p:spPr>
        </p:pic>
        <p:pic>
          <p:nvPicPr>
            <p:cNvPr id="74" name="Рисунок 7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7529" y="1582325"/>
              <a:ext cx="400051" cy="171369"/>
            </a:xfrm>
            <a:prstGeom prst="rect">
              <a:avLst/>
            </a:prstGeom>
          </p:spPr>
        </p:pic>
        <p:pic>
          <p:nvPicPr>
            <p:cNvPr id="75" name="Рисунок 7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4412" y="1988513"/>
              <a:ext cx="400051" cy="171369"/>
            </a:xfrm>
            <a:prstGeom prst="rect">
              <a:avLst/>
            </a:prstGeom>
          </p:spPr>
        </p:pic>
        <p:pic>
          <p:nvPicPr>
            <p:cNvPr id="76" name="Рисунок 7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4412" y="2388564"/>
              <a:ext cx="400051" cy="171369"/>
            </a:xfrm>
            <a:prstGeom prst="rect">
              <a:avLst/>
            </a:prstGeom>
          </p:spPr>
        </p:pic>
        <p:pic>
          <p:nvPicPr>
            <p:cNvPr id="77" name="Рисунок 7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4412" y="2786112"/>
              <a:ext cx="400051" cy="171369"/>
            </a:xfrm>
            <a:prstGeom prst="rect">
              <a:avLst/>
            </a:prstGeom>
          </p:spPr>
        </p:pic>
        <p:pic>
          <p:nvPicPr>
            <p:cNvPr id="78" name="Рисунок 7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4412" y="3186163"/>
              <a:ext cx="400051" cy="171369"/>
            </a:xfrm>
            <a:prstGeom prst="rect">
              <a:avLst/>
            </a:prstGeom>
          </p:spPr>
        </p:pic>
        <p:pic>
          <p:nvPicPr>
            <p:cNvPr id="79" name="Рисунок 7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4412" y="3596773"/>
              <a:ext cx="400051" cy="171369"/>
            </a:xfrm>
            <a:prstGeom prst="rect">
              <a:avLst/>
            </a:prstGeom>
          </p:spPr>
        </p:pic>
        <p:pic>
          <p:nvPicPr>
            <p:cNvPr id="80" name="Рисунок 7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4412" y="3996824"/>
              <a:ext cx="400051" cy="171369"/>
            </a:xfrm>
            <a:prstGeom prst="rect">
              <a:avLst/>
            </a:prstGeom>
          </p:spPr>
        </p:pic>
        <p:pic>
          <p:nvPicPr>
            <p:cNvPr id="81" name="Рисунок 8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4412" y="4394372"/>
              <a:ext cx="400051" cy="171369"/>
            </a:xfrm>
            <a:prstGeom prst="rect">
              <a:avLst/>
            </a:prstGeom>
          </p:spPr>
        </p:pic>
        <p:pic>
          <p:nvPicPr>
            <p:cNvPr id="82" name="Рисунок 8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4412" y="4794423"/>
              <a:ext cx="400051" cy="171369"/>
            </a:xfrm>
            <a:prstGeom prst="rect">
              <a:avLst/>
            </a:prstGeom>
          </p:spPr>
        </p:pic>
        <p:pic>
          <p:nvPicPr>
            <p:cNvPr id="83" name="Рисунок 8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1295" y="5200611"/>
              <a:ext cx="400051" cy="171369"/>
            </a:xfrm>
            <a:prstGeom prst="rect">
              <a:avLst/>
            </a:prstGeom>
          </p:spPr>
        </p:pic>
        <p:pic>
          <p:nvPicPr>
            <p:cNvPr id="84" name="Рисунок 8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1295" y="5600662"/>
              <a:ext cx="400051" cy="171369"/>
            </a:xfrm>
            <a:prstGeom prst="rect">
              <a:avLst/>
            </a:prstGeom>
          </p:spPr>
        </p:pic>
        <p:pic>
          <p:nvPicPr>
            <p:cNvPr id="85" name="Рисунок 8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1295" y="5998210"/>
              <a:ext cx="400051" cy="171369"/>
            </a:xfrm>
            <a:prstGeom prst="rect">
              <a:avLst/>
            </a:prstGeom>
          </p:spPr>
        </p:pic>
        <p:pic>
          <p:nvPicPr>
            <p:cNvPr id="86" name="Рисунок 8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>
              <a:off x="4581295" y="6398261"/>
              <a:ext cx="400051" cy="171369"/>
            </a:xfrm>
            <a:prstGeom prst="rect">
              <a:avLst/>
            </a:prstGeom>
          </p:spPr>
        </p:pic>
        <p:sp>
          <p:nvSpPr>
            <p:cNvPr id="87" name="Овал 86"/>
            <p:cNvSpPr/>
            <p:nvPr/>
          </p:nvSpPr>
          <p:spPr>
            <a:xfrm>
              <a:off x="4744554" y="139520"/>
              <a:ext cx="72000" cy="72000"/>
            </a:xfrm>
            <a:prstGeom prst="ellipse">
              <a:avLst/>
            </a:prstGeom>
            <a:solidFill>
              <a:srgbClr val="C1A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8" name="Рисунок 87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backgroundRemoval t="5135" b="97433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85968" y="5468842"/>
              <a:ext cx="1000241" cy="927605"/>
            </a:xfrm>
            <a:prstGeom prst="rect">
              <a:avLst/>
            </a:prstGeom>
          </p:spPr>
        </p:pic>
        <p:pic>
          <p:nvPicPr>
            <p:cNvPr id="89" name="Рисунок 8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333121" y="5758917"/>
              <a:ext cx="774551" cy="324977"/>
            </a:xfrm>
            <a:prstGeom prst="rect">
              <a:avLst/>
            </a:prstGeom>
          </p:spPr>
        </p:pic>
        <p:pic>
          <p:nvPicPr>
            <p:cNvPr id="90" name="Рисунок 8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864505" y="5758916"/>
              <a:ext cx="774551" cy="324977"/>
            </a:xfrm>
            <a:prstGeom prst="rect">
              <a:avLst/>
            </a:prstGeom>
          </p:spPr>
        </p:pic>
        <p:pic>
          <p:nvPicPr>
            <p:cNvPr id="91" name="Рисунок 90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 xmlns="">
                    <a14:imgLayer r:embed="rId9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5400000" flipV="1">
              <a:off x="1117896" y="5808693"/>
              <a:ext cx="296098" cy="235532"/>
            </a:xfrm>
            <a:prstGeom prst="rect">
              <a:avLst/>
            </a:prstGeom>
          </p:spPr>
        </p:pic>
        <p:pic>
          <p:nvPicPr>
            <p:cNvPr id="92" name="Рисунок 91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 xmlns="">
                    <a14:imgLayer r:embed="rId9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6200000" flipV="1">
              <a:off x="3558183" y="5798202"/>
              <a:ext cx="296098" cy="235532"/>
            </a:xfrm>
            <a:prstGeom prst="rect">
              <a:avLst/>
            </a:prstGeom>
          </p:spPr>
        </p:pic>
      </p:grpSp>
      <p:sp>
        <p:nvSpPr>
          <p:cNvPr id="94" name="Прямоугольник 93"/>
          <p:cNvSpPr/>
          <p:nvPr/>
        </p:nvSpPr>
        <p:spPr>
          <a:xfrm>
            <a:off x="63102" y="66265"/>
            <a:ext cx="4860000" cy="67286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5" name="Рисунок 94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0657" y="725617"/>
            <a:ext cx="1258564" cy="139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16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643</Words>
  <Application>Microsoft Office PowerPoint</Application>
  <PresentationFormat>Лист A4 (210x297 мм)</PresentationFormat>
  <Paragraphs>105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cp:lastPrinted>2021-10-19T06:37:02Z</cp:lastPrinted>
  <dcterms:created xsi:type="dcterms:W3CDTF">2021-10-19T05:15:04Z</dcterms:created>
  <dcterms:modified xsi:type="dcterms:W3CDTF">2021-10-25T05:39:53Z</dcterms:modified>
</cp:coreProperties>
</file>