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2" r:id="rId3"/>
    <p:sldId id="261" r:id="rId4"/>
    <p:sldId id="263" r:id="rId5"/>
  </p:sldIdLst>
  <p:sldSz cx="7559675" cy="10691813"/>
  <p:notesSz cx="6888163" cy="10020300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413"/>
    <a:srgbClr val="5FA1D2"/>
    <a:srgbClr val="B0CFE6"/>
    <a:srgbClr val="287EC1"/>
    <a:srgbClr val="62A3D3"/>
    <a:srgbClr val="4893C8"/>
    <a:srgbClr val="626CA2"/>
    <a:srgbClr val="4156A8"/>
    <a:srgbClr val="97BEE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264" y="-96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28636"/>
            <a:ext cx="7559675" cy="466317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7559675" cy="60286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13" name="Rectangle 12"/>
          <p:cNvSpPr/>
          <p:nvPr/>
        </p:nvSpPr>
        <p:spPr>
          <a:xfrm>
            <a:off x="0" y="4135027"/>
            <a:ext cx="7559675" cy="35639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14" name="Oval 13"/>
          <p:cNvSpPr/>
          <p:nvPr/>
        </p:nvSpPr>
        <p:spPr>
          <a:xfrm>
            <a:off x="0" y="2494757"/>
            <a:ext cx="7559675" cy="795946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439" y="7877059"/>
            <a:ext cx="4660320" cy="13752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924" y="4883329"/>
            <a:ext cx="5932122" cy="279559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4932" y="1140459"/>
            <a:ext cx="5291773" cy="54171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854" y="587000"/>
            <a:ext cx="1700927" cy="816671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8165" y="1140459"/>
            <a:ext cx="3992546" cy="76310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44959" y="1140460"/>
            <a:ext cx="5291773" cy="54171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28636"/>
            <a:ext cx="7559675" cy="466317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559675" cy="60286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9" name="Rectangle 8"/>
          <p:cNvSpPr/>
          <p:nvPr/>
        </p:nvSpPr>
        <p:spPr>
          <a:xfrm>
            <a:off x="0" y="4135027"/>
            <a:ext cx="7559675" cy="35639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10" name="Oval 9"/>
          <p:cNvSpPr/>
          <p:nvPr/>
        </p:nvSpPr>
        <p:spPr>
          <a:xfrm>
            <a:off x="0" y="2494757"/>
            <a:ext cx="7559675" cy="795946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915" y="3387219"/>
            <a:ext cx="4932859" cy="3778064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22" y="7183237"/>
            <a:ext cx="4936024" cy="1302506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44958" y="1140459"/>
            <a:ext cx="2766841" cy="54171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40315" y="1140460"/>
            <a:ext cx="2766841" cy="54171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959" y="1140461"/>
            <a:ext cx="2766841" cy="99740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6076" y="2183149"/>
            <a:ext cx="2766841" cy="42767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2093" y="1140461"/>
            <a:ext cx="2766841" cy="99740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0" y="2181130"/>
            <a:ext cx="2766841" cy="42767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11" y="3445141"/>
            <a:ext cx="3006083" cy="1962025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625" y="1140460"/>
            <a:ext cx="3321070" cy="763102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374" y="5453172"/>
            <a:ext cx="2801528" cy="3335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8636"/>
            <a:ext cx="7559675" cy="466317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7559675" cy="60286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10" name="Rectangle 9"/>
          <p:cNvSpPr/>
          <p:nvPr/>
        </p:nvSpPr>
        <p:spPr>
          <a:xfrm>
            <a:off x="0" y="4135027"/>
            <a:ext cx="7559675" cy="35639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11" name="Oval 10"/>
          <p:cNvSpPr/>
          <p:nvPr/>
        </p:nvSpPr>
        <p:spPr>
          <a:xfrm>
            <a:off x="0" y="2494757"/>
            <a:ext cx="7559675" cy="795946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99788" y="1781969"/>
            <a:ext cx="3401854" cy="487633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781" y="1575376"/>
            <a:ext cx="3054058" cy="3372208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59" y="6960156"/>
            <a:ext cx="5277502" cy="1781969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959462"/>
            <a:ext cx="7559675" cy="273235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7559675" cy="79594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9" name="Rectangle 8"/>
          <p:cNvSpPr/>
          <p:nvPr/>
        </p:nvSpPr>
        <p:spPr>
          <a:xfrm>
            <a:off x="0" y="5874891"/>
            <a:ext cx="7559675" cy="35639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10" name="Oval 9"/>
          <p:cNvSpPr/>
          <p:nvPr/>
        </p:nvSpPr>
        <p:spPr>
          <a:xfrm>
            <a:off x="0" y="2494757"/>
            <a:ext cx="7559675" cy="795946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2577" y="6816332"/>
            <a:ext cx="5384128" cy="17819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959" y="1141614"/>
            <a:ext cx="5291773" cy="541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02780" y="9622633"/>
            <a:ext cx="207891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6797EA-7DE8-407D-AD76-BBD9A0D19846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984" y="9622633"/>
            <a:ext cx="2771882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9865" y="9622633"/>
            <a:ext cx="151193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48FB68-3036-44F0-98BE-1548CF74B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5292" y="-8670"/>
            <a:ext cx="7559675" cy="1069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рямоугольник с двумя усеченными соседними углами 18"/>
          <p:cNvSpPr/>
          <p:nvPr/>
        </p:nvSpPr>
        <p:spPr>
          <a:xfrm>
            <a:off x="907358" y="10058459"/>
            <a:ext cx="5744951" cy="63252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5F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0322" y="454172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/>
                <a:latin typeface="Futuris.kz" panose="02000504000000020003" pitchFamily="2" charset="0"/>
              </a:rPr>
              <a:t>С</a:t>
            </a:r>
            <a:r>
              <a:rPr lang="kk-KZ" sz="2800" b="1" dirty="0" smtClean="0">
                <a:ln w="0"/>
                <a:latin typeface="Futuris.kz" panose="02000504000000020003" pitchFamily="2" charset="0"/>
              </a:rPr>
              <a:t>ӘЛІМОВ  ЕЛНҰР  БАҚЫТЖАНҰЛЫ</a:t>
            </a:r>
            <a:endParaRPr lang="ru-RU" sz="2800" b="1" dirty="0">
              <a:ln w="0"/>
              <a:latin typeface="Futuris.kz" panose="02000504000000020003" pitchFamily="2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2475039" y="-2483705"/>
            <a:ext cx="2609604" cy="7559675"/>
          </a:xfrm>
          <a:prstGeom prst="homePlate">
            <a:avLst>
              <a:gd name="adj" fmla="val 12933"/>
            </a:avLst>
          </a:prstGeom>
          <a:gradFill flip="none" rotWithShape="1">
            <a:gsLst>
              <a:gs pos="0">
                <a:srgbClr val="287EC1"/>
              </a:gs>
              <a:gs pos="100000">
                <a:srgbClr val="62A3D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529877" y="719685"/>
            <a:ext cx="720081" cy="3779837"/>
          </a:xfrm>
          <a:prstGeom prst="triangle">
            <a:avLst>
              <a:gd name="adj" fmla="val 48023"/>
            </a:avLst>
          </a:prstGeom>
          <a:solidFill>
            <a:srgbClr val="B0C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6200000" flipH="1">
            <a:off x="5309717" y="719685"/>
            <a:ext cx="720081" cy="3779839"/>
          </a:xfrm>
          <a:prstGeom prst="triangle">
            <a:avLst>
              <a:gd name="adj" fmla="val 48023"/>
            </a:avLst>
          </a:prstGeom>
          <a:solidFill>
            <a:srgbClr val="B0C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63503" y="847626"/>
            <a:ext cx="2670425" cy="36837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6" y="412841"/>
            <a:ext cx="1449672" cy="1449672"/>
          </a:xfrm>
          <a:prstGeom prst="ellipse">
            <a:avLst/>
          </a:prstGeom>
        </p:spPr>
      </p:pic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64280"/>
              </p:ext>
            </p:extLst>
          </p:nvPr>
        </p:nvGraphicFramePr>
        <p:xfrm>
          <a:off x="627026" y="7074098"/>
          <a:ext cx="6399056" cy="267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9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6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2254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Сейсенбі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Бейсенбі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Сенбі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10.00-11.30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10.00-11.30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15.00-16.30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15.00-16.30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1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15.00-16.30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10.00-11.30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16.40-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16.40-</a:t>
                      </a:r>
                      <a:r>
                        <a:rPr kumimoji="0" lang="ru-RU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18.10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16.40-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18.10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7554" y="6146742"/>
            <a:ext cx="6857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0"/>
                <a:solidFill>
                  <a:srgbClr val="002060"/>
                </a:solidFill>
                <a:latin typeface="Futuris.kz" panose="02000504000000020003" pitchFamily="2" charset="0"/>
              </a:rPr>
              <a:t>қазақ күресі </a:t>
            </a:r>
            <a:r>
              <a:rPr lang="kk-KZ" sz="2600" b="1" dirty="0">
                <a:ln w="0"/>
                <a:solidFill>
                  <a:srgbClr val="002060"/>
                </a:solidFill>
                <a:latin typeface="Futuris.kz" panose="02000504000000020003" pitchFamily="2" charset="0"/>
              </a:rPr>
              <a:t>үйірмесінің жаттығулар кестесі</a:t>
            </a:r>
            <a:endParaRPr lang="ru-RU" sz="2600" b="1" dirty="0">
              <a:ln w="0"/>
              <a:solidFill>
                <a:srgbClr val="002060"/>
              </a:solidFill>
              <a:latin typeface="Futuris.kz" panose="02000504000000020003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0126" y="10140825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.kz" panose="02000504000000020003" pitchFamily="2" charset="0"/>
              </a:rPr>
              <a:t>+7 </a:t>
            </a:r>
            <a:r>
              <a:rPr lang="ru-RU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.kz" panose="02000504000000020003" pitchFamily="2" charset="0"/>
              </a:rPr>
              <a:t>778 651 26 97</a:t>
            </a:r>
            <a:r>
              <a:rPr lang="ru-RU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.kz" panose="02000504000000020003" pitchFamily="2" charset="0"/>
              </a:rPr>
              <a:t> </a:t>
            </a:r>
            <a:endParaRPr lang="ru-RU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.kz" panose="02000504000000020003" pitchFamily="2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547589" y="5057874"/>
            <a:ext cx="4557931" cy="10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475581" y="4553818"/>
            <a:ext cx="4557931" cy="10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https://w7.pngwing.com/pngs/982/427/png-transparent-telephone-icon-telephone-call-computer-icons-iphone-symbol-telefono-electronics-rim-mobile-ph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152" y1="38043" x2="45109" y2="61087"/>
                        <a14:foregroundMark x1="42174" y1="21630" x2="44891" y2="23804"/>
                        <a14:foregroundMark x1="72500" y1="67500" x2="74130" y2="69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74" y="10213051"/>
            <a:ext cx="305901" cy="3059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6" y="412007"/>
            <a:ext cx="1473744" cy="1473744"/>
          </a:xfrm>
          <a:prstGeom prst="ellipse">
            <a:avLst/>
          </a:prstGeom>
        </p:spPr>
      </p:pic>
      <p:pic>
        <p:nvPicPr>
          <p:cNvPr id="20" name="Picture 10" descr="https://w7.pngwing.com/pngs/509/361/png-transparent-judo-sambo-martial-arts-krav-maga-jujutsu-others-miscellaneous-sport-silhouet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49" y="5273898"/>
            <a:ext cx="12241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4624" y="737395"/>
            <a:ext cx="258930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6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7559675" cy="1069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рямоугольник с двумя усеченными соседними углами 18"/>
          <p:cNvSpPr/>
          <p:nvPr/>
        </p:nvSpPr>
        <p:spPr>
          <a:xfrm>
            <a:off x="907358" y="10058459"/>
            <a:ext cx="5744951" cy="63252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5F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0836" y="491385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0"/>
                <a:latin typeface="Futuris.kz" panose="02000504000000020003" pitchFamily="2" charset="0"/>
              </a:rPr>
              <a:t>МАКЕНОВ</a:t>
            </a:r>
            <a:r>
              <a:rPr lang="ru-RU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.kz" panose="02000504000000020003" pitchFamily="2" charset="0"/>
              </a:rPr>
              <a:t> </a:t>
            </a:r>
            <a:r>
              <a:rPr lang="ru-RU" sz="2400" b="1" dirty="0">
                <a:ln w="0"/>
                <a:latin typeface="Futuris.kz" panose="02000504000000020003" pitchFamily="2" charset="0"/>
              </a:rPr>
              <a:t>САЯТ</a:t>
            </a:r>
            <a:r>
              <a:rPr lang="ru-RU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.kz" panose="02000504000000020003" pitchFamily="2" charset="0"/>
              </a:rPr>
              <a:t> </a:t>
            </a:r>
            <a:r>
              <a:rPr lang="ru-RU" sz="2400" b="1" dirty="0">
                <a:ln w="0"/>
                <a:latin typeface="Futuris.kz" panose="02000504000000020003" pitchFamily="2" charset="0"/>
              </a:rPr>
              <a:t>КОНЫСБЕКОВИЧ</a:t>
            </a:r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2475037" y="-2475035"/>
            <a:ext cx="2609604" cy="7559675"/>
          </a:xfrm>
          <a:prstGeom prst="homePlate">
            <a:avLst>
              <a:gd name="adj" fmla="val 12933"/>
            </a:avLst>
          </a:prstGeom>
          <a:gradFill flip="none" rotWithShape="1">
            <a:gsLst>
              <a:gs pos="0">
                <a:srgbClr val="287EC1"/>
              </a:gs>
              <a:gs pos="100000">
                <a:srgbClr val="62A3D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529877" y="719685"/>
            <a:ext cx="720081" cy="3779837"/>
          </a:xfrm>
          <a:prstGeom prst="triangle">
            <a:avLst>
              <a:gd name="adj" fmla="val 48023"/>
            </a:avLst>
          </a:prstGeom>
          <a:solidFill>
            <a:srgbClr val="B0C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6200000" flipH="1">
            <a:off x="5309717" y="719685"/>
            <a:ext cx="720081" cy="3779839"/>
          </a:xfrm>
          <a:prstGeom prst="triangle">
            <a:avLst>
              <a:gd name="adj" fmla="val 48023"/>
            </a:avLst>
          </a:prstGeom>
          <a:solidFill>
            <a:srgbClr val="B0C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63503" y="847626"/>
            <a:ext cx="2670425" cy="36837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6" y="412841"/>
            <a:ext cx="1449672" cy="1449672"/>
          </a:xfrm>
          <a:prstGeom prst="ellipse">
            <a:avLst/>
          </a:prstGeom>
        </p:spPr>
      </p:pic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19596"/>
              </p:ext>
            </p:extLst>
          </p:nvPr>
        </p:nvGraphicFramePr>
        <p:xfrm>
          <a:off x="580305" y="7218114"/>
          <a:ext cx="6399056" cy="2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9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6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Дүйсенбі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Сәрсенбі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08.00-09.30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08.00-09.30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09.40-11.10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08.00-09.30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09.40-11.10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09.40-11.10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52048" y="6584253"/>
            <a:ext cx="6857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0"/>
                <a:solidFill>
                  <a:srgbClr val="002060"/>
                </a:solidFill>
                <a:latin typeface="Futuris.kz" panose="02000504000000020003" pitchFamily="2" charset="0"/>
              </a:rPr>
              <a:t>таэквондо </a:t>
            </a:r>
            <a:r>
              <a:rPr lang="kk-KZ" sz="2600" b="1" dirty="0">
                <a:ln w="0"/>
                <a:solidFill>
                  <a:srgbClr val="002060"/>
                </a:solidFill>
                <a:latin typeface="Futuris.kz" panose="02000504000000020003" pitchFamily="2" charset="0"/>
              </a:rPr>
              <a:t>үйірмесінің жаттығулар кестесі</a:t>
            </a:r>
            <a:endParaRPr lang="ru-RU" sz="2600" b="1" dirty="0">
              <a:ln w="0"/>
              <a:solidFill>
                <a:srgbClr val="002060"/>
              </a:solidFill>
              <a:latin typeface="Futuris.kz" panose="02000504000000020003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25428" y="10140825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.kz" panose="02000504000000020003" pitchFamily="2" charset="0"/>
              </a:rPr>
              <a:t>+7 </a:t>
            </a:r>
            <a:r>
              <a:rPr lang="ru-RU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.kz" panose="02000504000000020003" pitchFamily="2" charset="0"/>
              </a:rPr>
              <a:t>701 179 8111</a:t>
            </a:r>
            <a:endParaRPr lang="ru-RU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.kz" panose="02000504000000020003" pitchFamily="2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500870" y="5479572"/>
            <a:ext cx="4557931" cy="10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500870" y="4769842"/>
            <a:ext cx="4557931" cy="10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https://i.pinimg.com/originals/3b/0c/82/3b0c82fff8ed97da5d971af4257faef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4783" r="15896" b="14342"/>
          <a:stretch/>
        </p:blipFill>
        <p:spPr bwMode="auto">
          <a:xfrm>
            <a:off x="3262255" y="5561930"/>
            <a:ext cx="1037586" cy="10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7.pngwing.com/pngs/982/427/png-transparent-telephone-icon-telephone-call-computer-icons-iphone-symbol-telefono-electronics-rim-mobile-pho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152" y1="38043" x2="45109" y2="61087"/>
                        <a14:foregroundMark x1="42174" y1="21630" x2="44891" y2="23804"/>
                        <a14:foregroundMark x1="72500" y1="67500" x2="74130" y2="69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74" y="10213051"/>
            <a:ext cx="305901" cy="3059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2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49" t="-1" r="8336" b="10002"/>
          <a:stretch/>
        </p:blipFill>
        <p:spPr bwMode="auto">
          <a:xfrm>
            <a:off x="2438715" y="917452"/>
            <a:ext cx="2520000" cy="3420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7559675" cy="1069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рямоугольник с двумя усеченными соседними углами 18"/>
          <p:cNvSpPr/>
          <p:nvPr/>
        </p:nvSpPr>
        <p:spPr>
          <a:xfrm>
            <a:off x="907358" y="10058459"/>
            <a:ext cx="5744951" cy="63252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5F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6916" y="454172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0"/>
                <a:latin typeface="Futuris.kz" panose="02000504000000020003" pitchFamily="2" charset="0"/>
              </a:rPr>
              <a:t>МАТЫШЕВ АМУР БОЛАТОВИЧ</a:t>
            </a:r>
            <a:endParaRPr lang="ru-RU" sz="2400" b="1" dirty="0">
              <a:ln w="0"/>
              <a:latin typeface="Futuris.kz" panose="02000504000000020003" pitchFamily="2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2475037" y="-2475035"/>
            <a:ext cx="2609604" cy="7559675"/>
          </a:xfrm>
          <a:prstGeom prst="homePlate">
            <a:avLst>
              <a:gd name="adj" fmla="val 12933"/>
            </a:avLst>
          </a:prstGeom>
          <a:gradFill flip="none" rotWithShape="1">
            <a:gsLst>
              <a:gs pos="0">
                <a:srgbClr val="287EC1"/>
              </a:gs>
              <a:gs pos="100000">
                <a:srgbClr val="62A3D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529877" y="719685"/>
            <a:ext cx="720081" cy="3779837"/>
          </a:xfrm>
          <a:prstGeom prst="triangle">
            <a:avLst>
              <a:gd name="adj" fmla="val 48023"/>
            </a:avLst>
          </a:prstGeom>
          <a:solidFill>
            <a:srgbClr val="B0C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6200000" flipH="1">
            <a:off x="5309717" y="719685"/>
            <a:ext cx="720081" cy="3779839"/>
          </a:xfrm>
          <a:prstGeom prst="triangle">
            <a:avLst>
              <a:gd name="adj" fmla="val 48023"/>
            </a:avLst>
          </a:prstGeom>
          <a:solidFill>
            <a:srgbClr val="B0C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63503" y="847626"/>
            <a:ext cx="2670425" cy="36837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8716" y="925682"/>
            <a:ext cx="2520000" cy="3420000"/>
          </a:xfrm>
          <a:prstGeom prst="roundRect">
            <a:avLst>
              <a:gd name="adj" fmla="val 14213"/>
            </a:avLst>
          </a:prstGeom>
          <a:solidFill>
            <a:srgbClr val="97B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6" y="412841"/>
            <a:ext cx="1449672" cy="1449672"/>
          </a:xfrm>
          <a:prstGeom prst="ellipse">
            <a:avLst/>
          </a:prstGeom>
        </p:spPr>
      </p:pic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15914"/>
              </p:ext>
            </p:extLst>
          </p:nvPr>
        </p:nvGraphicFramePr>
        <p:xfrm>
          <a:off x="580305" y="7002090"/>
          <a:ext cx="6399056" cy="25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9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6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Дүйсенбі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Сәрсенбі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08.00-09.30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08.00-09.30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10.00-11.30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10.00-11.30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10.00-11.30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08.00-09.30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16.30-18.00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16.30-18.00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16.30-18.00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50838" y="6388931"/>
            <a:ext cx="6857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0"/>
                <a:solidFill>
                  <a:srgbClr val="002060"/>
                </a:solidFill>
                <a:latin typeface="Futuris.kz" panose="02000504000000020003" pitchFamily="2" charset="0"/>
              </a:rPr>
              <a:t>дзюдо </a:t>
            </a:r>
            <a:r>
              <a:rPr lang="kk-KZ" sz="2600" b="1" dirty="0">
                <a:ln w="0"/>
                <a:solidFill>
                  <a:srgbClr val="002060"/>
                </a:solidFill>
                <a:latin typeface="Futuris.kz" panose="02000504000000020003" pitchFamily="2" charset="0"/>
              </a:rPr>
              <a:t>үйірмесінің жаттығулар кестесі</a:t>
            </a:r>
            <a:endParaRPr lang="ru-RU" sz="2600" b="1" dirty="0">
              <a:ln w="0"/>
              <a:solidFill>
                <a:srgbClr val="002060"/>
              </a:solidFill>
              <a:latin typeface="Futuris.kz" panose="02000504000000020003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55855" y="10140825"/>
            <a:ext cx="2681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.kz" panose="02000504000000020003" pitchFamily="2" charset="0"/>
              </a:rPr>
              <a:t>+7 </a:t>
            </a:r>
            <a:r>
              <a:rPr lang="ru-RU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.kz" panose="02000504000000020003" pitchFamily="2" charset="0"/>
              </a:rPr>
              <a:t>701 424 1336 </a:t>
            </a:r>
            <a:endParaRPr lang="ru-RU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.kz" panose="02000504000000020003" pitchFamily="2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568879" y="5036901"/>
            <a:ext cx="4557931" cy="10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606950" y="4531373"/>
            <a:ext cx="4557931" cy="10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https://w7.pngwing.com/pngs/982/427/png-transparent-telephone-icon-telephone-call-computer-icons-iphone-symbol-telefono-electronics-rim-mobile-ph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152" y1="38043" x2="45109" y2="61087"/>
                        <a14:foregroundMark x1="42174" y1="21630" x2="44891" y2="23804"/>
                        <a14:foregroundMark x1="72500" y1="67500" x2="74130" y2="69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74" y="10213051"/>
            <a:ext cx="305901" cy="3059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7.pngwing.com/pngs/509/361/png-transparent-judo-sambo-martial-arts-krav-maga-jujutsu-others-miscellaneous-sport-silhouet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87" y="5275567"/>
            <a:ext cx="1421714" cy="10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49" r="4152"/>
          <a:stretch/>
        </p:blipFill>
        <p:spPr bwMode="auto">
          <a:xfrm flipH="1">
            <a:off x="2438716" y="924848"/>
            <a:ext cx="2520000" cy="3418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7559675" cy="1069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рямоугольник с двумя усеченными соседними углами 18"/>
          <p:cNvSpPr/>
          <p:nvPr/>
        </p:nvSpPr>
        <p:spPr>
          <a:xfrm>
            <a:off x="907358" y="10058459"/>
            <a:ext cx="5744951" cy="63252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5F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4883" y="468302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0"/>
                <a:latin typeface="Futuris.kz" panose="02000504000000020003" pitchFamily="2" charset="0"/>
              </a:rPr>
              <a:t>МУКУШЕВ ЕРКЕБУЛАН СЕРИКОВИЧ</a:t>
            </a:r>
            <a:endParaRPr lang="ru-RU" sz="2400" b="1" dirty="0">
              <a:ln w="0"/>
              <a:latin typeface="Futuris.kz" panose="02000504000000020003" pitchFamily="2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2475037" y="-2475035"/>
            <a:ext cx="2609604" cy="7559675"/>
          </a:xfrm>
          <a:prstGeom prst="homePlate">
            <a:avLst>
              <a:gd name="adj" fmla="val 12933"/>
            </a:avLst>
          </a:prstGeom>
          <a:gradFill flip="none" rotWithShape="1">
            <a:gsLst>
              <a:gs pos="0">
                <a:srgbClr val="287EC1"/>
              </a:gs>
              <a:gs pos="100000">
                <a:srgbClr val="62A3D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529877" y="719685"/>
            <a:ext cx="720081" cy="3779837"/>
          </a:xfrm>
          <a:prstGeom prst="triangle">
            <a:avLst>
              <a:gd name="adj" fmla="val 48023"/>
            </a:avLst>
          </a:prstGeom>
          <a:solidFill>
            <a:srgbClr val="B0C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6200000" flipH="1">
            <a:off x="5309717" y="719685"/>
            <a:ext cx="720081" cy="3779839"/>
          </a:xfrm>
          <a:prstGeom prst="triangle">
            <a:avLst>
              <a:gd name="adj" fmla="val 48023"/>
            </a:avLst>
          </a:prstGeom>
          <a:solidFill>
            <a:srgbClr val="B0C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63503" y="847626"/>
            <a:ext cx="2670425" cy="36837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8716" y="925682"/>
            <a:ext cx="2520000" cy="3420000"/>
          </a:xfrm>
          <a:prstGeom prst="roundRect">
            <a:avLst>
              <a:gd name="adj" fmla="val 14213"/>
            </a:avLst>
          </a:prstGeom>
          <a:solidFill>
            <a:srgbClr val="97B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6" y="412841"/>
            <a:ext cx="1449672" cy="1449672"/>
          </a:xfrm>
          <a:prstGeom prst="ellipse">
            <a:avLst/>
          </a:prstGeom>
        </p:spPr>
      </p:pic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96877"/>
              </p:ext>
            </p:extLst>
          </p:nvPr>
        </p:nvGraphicFramePr>
        <p:xfrm>
          <a:off x="636286" y="7002090"/>
          <a:ext cx="6399056" cy="260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9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6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8248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Сейсенбі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Бейсенбі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Сенбі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08.00-09.30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08.00-09.30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14.30-16.00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14.30-16.00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14.30-16.00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08.00-09.30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16.10-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16.10-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16.10-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06815" y="6377244"/>
            <a:ext cx="6857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0"/>
                <a:solidFill>
                  <a:srgbClr val="002060"/>
                </a:solidFill>
                <a:latin typeface="Futuris.kz" panose="02000504000000020003" pitchFamily="2" charset="0"/>
              </a:rPr>
              <a:t>к</a:t>
            </a:r>
            <a:r>
              <a:rPr lang="ru-RU" sz="2600" b="1" dirty="0" smtClean="0">
                <a:ln w="0"/>
                <a:solidFill>
                  <a:srgbClr val="002060"/>
                </a:solidFill>
                <a:latin typeface="Futuris.kz" panose="02000504000000020003" pitchFamily="2" charset="0"/>
              </a:rPr>
              <a:t>аратэ-до </a:t>
            </a:r>
            <a:r>
              <a:rPr lang="kk-KZ" sz="2600" b="1" dirty="0">
                <a:ln w="0"/>
                <a:solidFill>
                  <a:srgbClr val="002060"/>
                </a:solidFill>
                <a:latin typeface="Futuris.kz" panose="02000504000000020003" pitchFamily="2" charset="0"/>
              </a:rPr>
              <a:t>үйірмесінің жаттығулар кестесі</a:t>
            </a:r>
            <a:endParaRPr lang="ru-RU" sz="2600" b="1" dirty="0">
              <a:ln w="0"/>
              <a:solidFill>
                <a:srgbClr val="002060"/>
              </a:solidFill>
              <a:latin typeface="Futuris.kz" panose="02000504000000020003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3109" y="10140825"/>
            <a:ext cx="2607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.kz" panose="02000504000000020003" pitchFamily="2" charset="0"/>
              </a:rPr>
              <a:t>+7 </a:t>
            </a:r>
            <a:r>
              <a:rPr lang="ru-RU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.kz" panose="02000504000000020003" pitchFamily="2" charset="0"/>
              </a:rPr>
              <a:t>702 433 1313 </a:t>
            </a:r>
            <a:endParaRPr lang="ru-RU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.kz" panose="02000504000000020003" pitchFamily="2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691605" y="5144691"/>
            <a:ext cx="4557931" cy="10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500870" y="4540956"/>
            <a:ext cx="4557931" cy="10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https://w7.pngwing.com/pngs/982/427/png-transparent-telephone-icon-telephone-call-computer-icons-iphone-symbol-telefono-electronics-rim-mobile-ph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152" y1="38043" x2="45109" y2="61087"/>
                        <a14:foregroundMark x1="42174" y1="21630" x2="44891" y2="23804"/>
                        <a14:foregroundMark x1="72500" y1="67500" x2="74130" y2="69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74" y="10213051"/>
            <a:ext cx="305901" cy="3059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w7.pngwing.com/pngs/247/279/png-transparent-fighting-stance-taekwondo-karate-kick-martial-arts-karate-creative-people-angle-other-spor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522" b="86957" l="0" r="42283">
                        <a14:foregroundMark x1="8696" y1="74239" x2="10217" y2="74130"/>
                        <a14:foregroundMark x1="29022" y1="71630" x2="29348" y2="73478"/>
                        <a14:foregroundMark x1="23478" y1="69022" x2="21522" y2="69022"/>
                        <a14:foregroundMark x1="24022" y1="70326" x2="21196" y2="68478"/>
                        <a14:foregroundMark x1="22717" y1="66413" x2="22174" y2="65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96" r="58319" b="16183"/>
          <a:stretch/>
        </p:blipFill>
        <p:spPr bwMode="auto">
          <a:xfrm>
            <a:off x="3155864" y="5155041"/>
            <a:ext cx="1296037" cy="12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80000"/>
                    </a14:imgEffect>
                    <a14:imgEffect>
                      <a14:brightnessContrast bright="18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4" t="4091" r="9674"/>
          <a:stretch/>
        </p:blipFill>
        <p:spPr bwMode="auto">
          <a:xfrm>
            <a:off x="2438714" y="947849"/>
            <a:ext cx="2520000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5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953</TotalTime>
  <Words>128</Words>
  <Application>Microsoft Office PowerPoint</Application>
  <PresentationFormat>Произвольный</PresentationFormat>
  <Paragraphs>80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Karik</dc:creator>
  <cp:lastModifiedBy>Admin</cp:lastModifiedBy>
  <cp:revision>69</cp:revision>
  <cp:lastPrinted>2023-10-30T10:40:59Z</cp:lastPrinted>
  <dcterms:created xsi:type="dcterms:W3CDTF">2020-09-03T08:52:33Z</dcterms:created>
  <dcterms:modified xsi:type="dcterms:W3CDTF">2025-11-12T10:07:12Z</dcterms:modified>
</cp:coreProperties>
</file>